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59" r:id="rId4"/>
    <p:sldId id="258" r:id="rId5"/>
    <p:sldId id="272" r:id="rId6"/>
    <p:sldId id="260" r:id="rId7"/>
    <p:sldId id="270" r:id="rId8"/>
    <p:sldId id="277" r:id="rId9"/>
    <p:sldId id="276" r:id="rId10"/>
    <p:sldId id="261" r:id="rId11"/>
    <p:sldId id="262" r:id="rId12"/>
    <p:sldId id="263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3314" autoAdjust="0"/>
  </p:normalViewPr>
  <p:slideViewPr>
    <p:cSldViewPr snapToGrid="0">
      <p:cViewPr varScale="1">
        <p:scale>
          <a:sx n="60" d="100"/>
          <a:sy n="60" d="100"/>
        </p:scale>
        <p:origin x="78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1FC710-0F2E-44C1-AB8E-14CD6404A2B4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BBB69-4572-45DB-B2A5-EEA188F2D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9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Добрый день, уважаемая комиссия, меня зовут Артемий Фёдоров. Я представляю свою выпускную квалификационную работу на тему «Создание больших реалистичных природных ландшафтов и анимации персонажей на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 Engine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4».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8161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была разработана боевая система, позволяющая персонажу выбирать цели и атаковать их оружием в произвольном направлении, выбираемым курсором мыши. Был создан ряд анимаций: атаки или парирования, проводимые с четырех направлений (снизу, сверху, справа, слева).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интерполяции между заданными анимациями можно получить атаку и парирования в любом из 360°. Стоит отметить, что такой боевой системы, позволяющей выбирать любое направление, на рынке не было найдено.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82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 algn="l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целью демонстрации созданной боевой системы был также разработан искусственный интеллект для неигрового персонажа - врага. Враг проследует игрока, атакует его в случайном направлении и производит попытки блокировать атаки.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Искусственный интеллект был разработан с помощью технологии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behavior trees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(древо поведения) предоставляемой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позволяющей программировать поведение неигровых персонажей с помощью условной блок-схемы.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13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Разработанный игровой персонаж и персонаж-враг были помещены в созданный ландшафт.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Что то про мультиплеер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447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В результате работы выполнены следующие задачи:</a:t>
            </a:r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изучен полный цикл создания природных ландшафтов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Разработан массивный природный ландшафт в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UE4;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Разработан анимированной игровой персонаж.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Разработана оригинальная боевую систему, демонстрирующая технологии анимации</a:t>
            </a:r>
            <a:endParaRPr lang="en-US" dirty="0"/>
          </a:p>
          <a:p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Спасибо за внимание, Буду рад ответить на ваши вопросы.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01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 работы: разработать реалистичный природный ландшафт большого размера, создать игрового персонажа </a:t>
            </a:r>
          </a:p>
          <a:p>
            <a:pPr marL="457200" lvl="1" indent="0">
              <a:buNone/>
            </a:pPr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Задачи: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изучить полный цикл создания природных ландшафтов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массивный природный ландшафт в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UE4;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анимированного игрового персонажа.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боевую систему, демонстрирующую технологии анимации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23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Сегодня российская игровая индустрия стремительно развивается. За последние три года ИРИ (Институт Развития Интернета) выделил более 1 млрд рублей на различные отечественные игровые проекты.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Актуальность работы заключается в том, что рассматриваемые технологии являются неотъемлемой частью создания современных видеоигр. Подавляющее большинство современных высокобюджетных проектов используют технологии открытого мира и анимации персонажей, как так игры российского производства такие как Смута 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Atomic Heart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74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LOD/Level Of Detail </a:t>
            </a:r>
            <a:r>
              <a:rPr lang="ru-RU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– уровень детализации 3д модели. Одна модель может содержать </a:t>
            </a:r>
            <a:r>
              <a: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LOD-</a:t>
            </a:r>
            <a:r>
              <a:rPr lang="ru-RU" sz="1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ов</a:t>
            </a:r>
            <a:r>
              <a:rPr lang="ru-RU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отличающихся по визуальному </a:t>
            </a:r>
          </a:p>
          <a:p>
            <a:r>
              <a:rPr lang="ru-RU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Боевая система – совокупность игровых механик и правил, позволяющих происходить боям между персонажами или игроками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71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Создание природного ландшафта проводилось от общего к частному. Сперва с помощью программы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 Machine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симулирующей протекание природных процессов  была разработана общая форма острова. Площадь полученного острова – около 4ех квадратных километров.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17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отображения моделей такого масштаба без потери производительности требуются технологии оптимизации. В данном случае был использован «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тайлинг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 - разбиение карты ландшафта на сектора меньшего размера – тайлы. Далее для каждого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создаются различные уровни детализации 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LOD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ы). При рендеринге ландшафта только тайлы, близкие к наблюдателю, отображаются в высоком разрешении, остальные теряют уровень детализации по мере отдаления от наблюдателя.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Данная технология позволяет отображать ландшафты практически любого размера.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881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Детализация ландшафта представляет из себя размещение природных объектов меньшего масштаба: водоёмы, леса, луга. Для травы и деревьев был использован большой ряд 3д моделей с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ШЕЙДЕРНОЙ?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анимацией, имитирующей движение растительности на ветру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4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водоёмов был создан реалистичный шейдер воды, учитывающий следующие визуальные эффекты:</a:t>
            </a:r>
          </a:p>
          <a:p>
            <a:pPr lvl="0"/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Двигающаяся рябь на поверхности воды</a:t>
            </a:r>
          </a:p>
          <a:p>
            <a:pPr lvl="0"/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Рефракция света</a:t>
            </a:r>
          </a:p>
          <a:p>
            <a:pPr lvl="0"/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Поглощение света, зависящее от глубины </a:t>
            </a:r>
          </a:p>
          <a:p>
            <a:pPr lvl="0"/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Отражение света в зависимости от угла, под которым наблюдается вода</a:t>
            </a:r>
          </a:p>
          <a:p>
            <a:pPr lvl="0"/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Пена, появляющаяся на границах воды и в местах резкого изменения направления течения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возможности удобного добавления в ландшафты водоёмов, был создан инструмент, позволяющий создавать реку по сплайну произвольной формы. </a:t>
            </a:r>
          </a:p>
          <a:p>
            <a:pPr lvl="0"/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71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 персонажей – другой важный аспект разработки современных видеоигр. В качестве демонстрации различных технологий анимаций персонажей на основе классов, предоставляемых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был разработан игровой персонаж, имеющий возможность перемешаться по сцене с помощью ходьбы, бега, прыжков, ходьбы в приседе.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технологии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BlendSpaces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(интерполяции поз персонажа между различными анимациями ) реализован плавный переход между медленной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хотьбой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и, лёгким бегом и спринтом.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81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03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0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40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9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29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378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63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878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12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23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B6FA-F8B0-40B6-B0A3-09F2EF777051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9343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4B95-DB6B-9B71-E71E-ACFC77DE1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881" y="1001066"/>
            <a:ext cx="9856237" cy="3160388"/>
          </a:xfrm>
        </p:spPr>
        <p:txBody>
          <a:bodyPr anchor="t">
            <a:normAutofit/>
          </a:bodyPr>
          <a:lstStyle/>
          <a:p>
            <a:r>
              <a:rPr lang="ru-RU" sz="4800" b="1" dirty="0"/>
              <a:t>Создание больших реалистичных природных ландшафтов и анимации персонажей на </a:t>
            </a:r>
            <a:r>
              <a:rPr lang="en-US" sz="4800" b="1" dirty="0"/>
              <a:t>Unreal Engine 4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415591D-693A-5348-2C7D-B99BEEC6C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455739"/>
            <a:ext cx="9144000" cy="985611"/>
          </a:xfrm>
        </p:spPr>
        <p:txBody>
          <a:bodyPr/>
          <a:lstStyle/>
          <a:p>
            <a:pPr algn="l"/>
            <a:r>
              <a:rPr lang="ru-RU" dirty="0">
                <a:latin typeface="+mj-lt"/>
              </a:rPr>
              <a:t>Студент: Фёдоров А.В. РК6-81Б</a:t>
            </a:r>
          </a:p>
          <a:p>
            <a:pPr algn="l"/>
            <a:r>
              <a:rPr lang="ru-RU" dirty="0">
                <a:latin typeface="+mj-lt"/>
              </a:rPr>
              <a:t>Научный руководитель: Витюков Ф.А.</a:t>
            </a:r>
          </a:p>
        </p:txBody>
      </p:sp>
      <p:pic>
        <p:nvPicPr>
          <p:cNvPr id="5" name="Рисунок 9">
            <a:extLst>
              <a:ext uri="{FF2B5EF4-FFF2-40B4-BE49-F238E27FC236}">
                <a16:creationId xmlns:a16="http://schemas.microsoft.com/office/drawing/2014/main" id="{52E6ECB2-091E-D86D-762A-F84B7D9E1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327" y="3702882"/>
            <a:ext cx="1722673" cy="2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8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C6871-B807-E9CE-CA24-9486BE37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Игровой персонаж</a:t>
            </a:r>
            <a:r>
              <a:rPr lang="en-US" b="1" dirty="0"/>
              <a:t>:</a:t>
            </a:r>
            <a:r>
              <a:rPr lang="ru-RU" b="1" dirty="0"/>
              <a:t> анимации боя</a:t>
            </a:r>
            <a:endParaRPr lang="en-US" b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ECD42D49-71B6-A618-50AD-31588FD1F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10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D61B295-4175-425E-8349-FE5F68420FE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477" y="1556468"/>
            <a:ext cx="8829046" cy="37450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2925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F1189-04F3-1DCB-88D0-7A1CCBA1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Искусственный интеллект неигрового персонажа</a:t>
            </a:r>
            <a:endParaRPr lang="en-US" b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D6BA387-2106-8280-2CAF-1F7011087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11</a:t>
            </a:fld>
            <a:r>
              <a:rPr lang="en-US" sz="1800" dirty="0"/>
              <a:t> / 18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7DDEF09-65CE-4FF3-9AA7-E9042CE3167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73584" y="1690688"/>
            <a:ext cx="9444831" cy="413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13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CA7E7-B864-C764-8173-E5DDDE7B5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/>
              <a:t>Разработанные игровые персонажи в природной сцене</a:t>
            </a:r>
            <a:endParaRPr lang="en-US" sz="4000" b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EC13A47-4106-991B-9237-8E9690547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12</a:t>
            </a:fld>
            <a:r>
              <a:rPr lang="en-US" sz="1800" dirty="0"/>
              <a:t> / 18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03EB3B-50F7-43C4-8D1C-3B47663D3F5E}"/>
              </a:ext>
            </a:extLst>
          </p:cNvPr>
          <p:cNvPicPr/>
          <p:nvPr/>
        </p:nvPicPr>
        <p:blipFill rotWithShape="1">
          <a:blip r:embed="rId3"/>
          <a:srcRect l="14157" t="6779" r="2696" b="6271"/>
          <a:stretch/>
        </p:blipFill>
        <p:spPr bwMode="auto">
          <a:xfrm>
            <a:off x="996057" y="2060352"/>
            <a:ext cx="3082214" cy="39263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BEFBE2C-AC3C-45EB-81FE-569C865BDB3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465922" y="2060353"/>
            <a:ext cx="6979904" cy="392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666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D76A-2BDC-D8F4-A80A-9C74B3AF4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Заключение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6F5F6-2517-D14B-FD87-6BCA38DBC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В результате работы выполнены следующие задачи:</a:t>
            </a:r>
            <a:endParaRPr lang="en-US" dirty="0">
              <a:latin typeface="+mj-lt"/>
            </a:endParaRPr>
          </a:p>
          <a:p>
            <a:pPr lvl="1"/>
            <a:r>
              <a:rPr lang="ru-RU" dirty="0"/>
              <a:t>изучен полный цикл создания природных ландшафтов</a:t>
            </a:r>
            <a:r>
              <a:rPr lang="en-US" dirty="0"/>
              <a:t>;</a:t>
            </a:r>
          </a:p>
          <a:p>
            <a:pPr lvl="1"/>
            <a:r>
              <a:rPr lang="ru-RU" dirty="0"/>
              <a:t>Разработан массивный природный ландшафт в </a:t>
            </a:r>
            <a:r>
              <a:rPr lang="en-US" dirty="0"/>
              <a:t>UE4;</a:t>
            </a:r>
          </a:p>
          <a:p>
            <a:pPr lvl="1"/>
            <a:r>
              <a:rPr lang="ru-RU" dirty="0"/>
              <a:t>Разработан анимированной игровой персонаж.</a:t>
            </a:r>
          </a:p>
          <a:p>
            <a:pPr lvl="1"/>
            <a:r>
              <a:rPr lang="ru-RU" dirty="0"/>
              <a:t>Разработана оригинальная боевую систему, демонстрирующая технологии анимации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3AA7D-4100-8077-4ED6-31F0C8857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13</a:t>
            </a:fld>
            <a:r>
              <a:rPr lang="en-US" sz="1800" dirty="0"/>
              <a:t> / 18</a:t>
            </a:r>
          </a:p>
        </p:txBody>
      </p:sp>
    </p:spTree>
    <p:extLst>
      <p:ext uri="{BB962C8B-B14F-4D97-AF65-F5344CB8AC3E}">
        <p14:creationId xmlns:p14="http://schemas.microsoft.com/office/powerpoint/2010/main" val="4187530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28614-BE86-F279-8B7C-CAB2F12BA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Постановка задачи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E68FA-81CD-10EB-69E4-34BEF4008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25885"/>
          </a:xfrm>
        </p:spPr>
        <p:txBody>
          <a:bodyPr/>
          <a:lstStyle/>
          <a:p>
            <a:r>
              <a:rPr lang="ru-RU" dirty="0">
                <a:latin typeface="+mj-lt"/>
              </a:rPr>
              <a:t>Цель работы: разработать реалистичный природный ландшафт большого размера, создать игрового персонажа </a:t>
            </a:r>
          </a:p>
          <a:p>
            <a:pPr marL="457200" lvl="1" indent="0">
              <a:buNone/>
            </a:pP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Задачи:</a:t>
            </a:r>
          </a:p>
          <a:p>
            <a:pPr lvl="1"/>
            <a:r>
              <a:rPr lang="ru-RU" dirty="0">
                <a:latin typeface="+mj-lt"/>
              </a:rPr>
              <a:t>изучить полный цикл создания природных ландшафтов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Разработать массивный природный ландшафт в </a:t>
            </a:r>
            <a:r>
              <a:rPr lang="en-US" dirty="0">
                <a:latin typeface="+mj-lt"/>
              </a:rPr>
              <a:t>UE4;</a:t>
            </a:r>
          </a:p>
          <a:p>
            <a:pPr lvl="1"/>
            <a:r>
              <a:rPr lang="ru-RU" dirty="0">
                <a:latin typeface="+mj-lt"/>
              </a:rPr>
              <a:t>Разработать анимированного игрового персонажа.</a:t>
            </a:r>
          </a:p>
          <a:p>
            <a:pPr lvl="1"/>
            <a:r>
              <a:rPr lang="ru-RU" dirty="0">
                <a:latin typeface="+mj-lt"/>
              </a:rPr>
              <a:t>Разработать боевую систему, демонстрирующую технологии анимации.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286BBDF-AC08-2D08-DF92-2A85D79EE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2</a:t>
            </a:fld>
            <a:r>
              <a:rPr lang="en-US" sz="1800" dirty="0"/>
              <a:t> / 18</a:t>
            </a:r>
          </a:p>
        </p:txBody>
      </p:sp>
    </p:spTree>
    <p:extLst>
      <p:ext uri="{BB962C8B-B14F-4D97-AF65-F5344CB8AC3E}">
        <p14:creationId xmlns:p14="http://schemas.microsoft.com/office/powerpoint/2010/main" val="1260035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AF92A-337D-7577-875D-6040E106F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Актуальность работы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3DA2B-A517-EBA1-84A8-B71880851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4391"/>
            <a:ext cx="10515600" cy="4351338"/>
          </a:xfrm>
        </p:spPr>
        <p:txBody>
          <a:bodyPr/>
          <a:lstStyle/>
          <a:p>
            <a:r>
              <a:rPr lang="ru-RU" dirty="0">
                <a:latin typeface="+mj-lt"/>
              </a:rPr>
              <a:t>Стремительное развитие российской игровой индустрии</a:t>
            </a:r>
            <a:r>
              <a:rPr lang="en-US" dirty="0">
                <a:latin typeface="+mj-lt"/>
              </a:rPr>
              <a:t>;</a:t>
            </a:r>
          </a:p>
          <a:p>
            <a:r>
              <a:rPr lang="ru-RU" dirty="0">
                <a:latin typeface="+mj-lt"/>
              </a:rPr>
              <a:t>Рассматриваемые технологии используются в подавляющем большинстве современных проектов.</a:t>
            </a:r>
          </a:p>
          <a:p>
            <a:endParaRPr lang="ru-RU" dirty="0">
              <a:latin typeface="+mj-lt"/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5C89932-CF56-C25B-B2BD-49887012D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3</a:t>
            </a:fld>
            <a:r>
              <a:rPr lang="en-US" sz="1800" dirty="0"/>
              <a:t> / </a:t>
            </a:r>
            <a:r>
              <a:rPr lang="ru-RU" sz="1800" dirty="0"/>
              <a:t>1</a:t>
            </a:r>
            <a:r>
              <a:rPr lang="en-US" sz="1800" dirty="0"/>
              <a:t>8</a:t>
            </a:r>
          </a:p>
        </p:txBody>
      </p:sp>
      <p:pic>
        <p:nvPicPr>
          <p:cNvPr id="1026" name="Picture 2" descr="Купить игру Смута на ПК. Скачать игру Смута официально">
            <a:extLst>
              <a:ext uri="{FF2B5EF4-FFF2-40B4-BE49-F238E27FC236}">
                <a16:creationId xmlns:a16="http://schemas.microsoft.com/office/drawing/2014/main" id="{AF6D36F2-274C-43E1-AF60-350792F758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47"/>
          <a:stretch/>
        </p:blipFill>
        <p:spPr bwMode="auto">
          <a:xfrm>
            <a:off x="556641" y="3261666"/>
            <a:ext cx="3990474" cy="263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tomic Heart — Википедия">
            <a:extLst>
              <a:ext uri="{FF2B5EF4-FFF2-40B4-BE49-F238E27FC236}">
                <a16:creationId xmlns:a16="http://schemas.microsoft.com/office/drawing/2014/main" id="{5E0E81BE-9A3E-4F54-A43D-C51316F5AD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0"/>
          <a:stretch/>
        </p:blipFill>
        <p:spPr bwMode="auto">
          <a:xfrm>
            <a:off x="4899958" y="3244501"/>
            <a:ext cx="2025287" cy="2649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Передний край — гайды, новости, статьи, обзоры, трейлеры, секреты Передний  край | VK Play">
            <a:extLst>
              <a:ext uri="{FF2B5EF4-FFF2-40B4-BE49-F238E27FC236}">
                <a16:creationId xmlns:a16="http://schemas.microsoft.com/office/drawing/2014/main" id="{E4A642B3-17BD-4090-B81C-B1ED6F020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8088" y="3244501"/>
            <a:ext cx="4357270" cy="2631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 1">
            <a:extLst>
              <a:ext uri="{FF2B5EF4-FFF2-40B4-BE49-F238E27FC236}">
                <a16:creationId xmlns:a16="http://schemas.microsoft.com/office/drawing/2014/main" id="{B19CC538-3527-4DA8-9393-682338895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0300" y="2959954"/>
            <a:ext cx="3154279" cy="210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8339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A788A-F698-F8E4-6580-843D26268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Основные понятия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06C43-CB18-3E75-EA13-82482E253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LOD/Level Of Detail </a:t>
            </a:r>
            <a:r>
              <a:rPr lang="ru-RU" dirty="0">
                <a:latin typeface="+mj-lt"/>
              </a:rPr>
              <a:t>– уровень детализации 3д модели. Одна модель может содержать </a:t>
            </a:r>
            <a:r>
              <a:rPr lang="en-US" dirty="0">
                <a:latin typeface="+mj-lt"/>
              </a:rPr>
              <a:t>LOD-</a:t>
            </a:r>
            <a:r>
              <a:rPr lang="ru-RU" dirty="0" err="1">
                <a:latin typeface="+mj-lt"/>
              </a:rPr>
              <a:t>ов</a:t>
            </a:r>
            <a:r>
              <a:rPr lang="ru-RU" dirty="0">
                <a:latin typeface="+mj-lt"/>
              </a:rPr>
              <a:t>, отличающихся по визуальному </a:t>
            </a:r>
          </a:p>
          <a:p>
            <a:r>
              <a:rPr lang="ru-RU" dirty="0">
                <a:latin typeface="+mj-lt"/>
              </a:rPr>
              <a:t>Боевая система – совокупность игровых механик и правил, позволяющих происходить боям между персонажами или игроками</a:t>
            </a:r>
          </a:p>
          <a:p>
            <a:r>
              <a:rPr lang="ru-RU" dirty="0">
                <a:latin typeface="+mj-lt"/>
              </a:rPr>
              <a:t>??</a:t>
            </a:r>
          </a:p>
          <a:p>
            <a:pPr marL="0" indent="0">
              <a:buNone/>
            </a:pPr>
            <a:endParaRPr lang="ru-RU" dirty="0">
              <a:latin typeface="+mj-lt"/>
            </a:endParaRPr>
          </a:p>
          <a:p>
            <a:endParaRPr lang="ru-RU" dirty="0">
              <a:latin typeface="+mj-lt"/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7D0CF0-F6D0-CAF5-AFF9-B8F8E2DBC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4</a:t>
            </a:fld>
            <a:r>
              <a:rPr lang="en-US" sz="1800" dirty="0"/>
              <a:t> / 18</a:t>
            </a:r>
          </a:p>
        </p:txBody>
      </p:sp>
    </p:spTree>
    <p:extLst>
      <p:ext uri="{BB962C8B-B14F-4D97-AF65-F5344CB8AC3E}">
        <p14:creationId xmlns:p14="http://schemas.microsoft.com/office/powerpoint/2010/main" val="3279639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53608-9E2D-ADBA-BF0D-9095A45C4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Разработка карты 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6D04F-1419-9CCE-D0E5-791DB8850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5</a:t>
            </a:fld>
            <a:r>
              <a:rPr lang="en-US" sz="1800" dirty="0"/>
              <a:t> / 18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2E56614-2185-4372-B84F-597B0BDD99E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31" y="2053429"/>
            <a:ext cx="5334695" cy="2696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185838-95F7-4A3A-AE85-F8EFEAECC393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0688"/>
            <a:ext cx="5756275" cy="305879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6224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868F2-BBF3-0E66-539B-10FE35148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Повышение производительности </a:t>
            </a:r>
            <a:endParaRPr lang="en-US" b="1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C03A515B-5E76-A881-7B82-33F43AA4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6</a:t>
            </a:fld>
            <a:r>
              <a:rPr lang="en-US" sz="1800" dirty="0"/>
              <a:t> / 18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AB5E32E-96DF-4C5F-A457-B79D88F62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9653" cy="4351338"/>
          </a:xfrm>
        </p:spPr>
        <p:txBody>
          <a:bodyPr/>
          <a:lstStyle/>
          <a:p>
            <a:r>
              <a:rPr lang="ru-RU" dirty="0"/>
              <a:t>Тайлинг круто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9E617F-495E-48C6-A645-25FC05B0FBD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7529" y="1825625"/>
            <a:ext cx="3907962" cy="3572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EF08EBA-2991-4392-B72C-38AB1434E027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9568" y="1825625"/>
            <a:ext cx="3907961" cy="35726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7916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Детализация ландшафта</a:t>
            </a:r>
            <a:r>
              <a:rPr lang="en-US" b="1" dirty="0"/>
              <a:t>: </a:t>
            </a:r>
            <a:r>
              <a:rPr lang="ru-RU" b="1" dirty="0"/>
              <a:t>озеленение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7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18BC11-C602-4825-A3DC-8AE94DA9354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48" y="2193289"/>
            <a:ext cx="5510530" cy="29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353C236-3EE1-43D3-B095-18F8F11D1DF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4324" y="2193290"/>
            <a:ext cx="5510528" cy="29622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6495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Детализация ландшафта</a:t>
            </a:r>
            <a:r>
              <a:rPr lang="en-US" b="1" dirty="0"/>
              <a:t>: </a:t>
            </a:r>
            <a:r>
              <a:rPr lang="ru-RU" b="1" dirty="0"/>
              <a:t>водоёмы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8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928212-615A-4F6E-A320-065A528F64F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23699" y="2188527"/>
            <a:ext cx="3867150" cy="248094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C97518-1BE8-4151-94B0-0BB3BDC6CA9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242" y="1887987"/>
            <a:ext cx="5837522" cy="30820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8225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Игровой персонаж</a:t>
            </a:r>
            <a:r>
              <a:rPr lang="en-US" b="1" dirty="0"/>
              <a:t>:</a:t>
            </a:r>
            <a:r>
              <a:rPr lang="ru-RU" b="1" dirty="0"/>
              <a:t> анимации перемещения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9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26047A6-8122-45B9-9BF6-7146D0C9A55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394" y="1816451"/>
            <a:ext cx="7027211" cy="32250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995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1304</TotalTime>
  <Words>921</Words>
  <Application>Microsoft Office PowerPoint</Application>
  <PresentationFormat>Широкоэкранный</PresentationFormat>
  <Paragraphs>94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Symbol</vt:lpstr>
      <vt:lpstr>Office Theme</vt:lpstr>
      <vt:lpstr>Создание больших реалистичных природных ландшафтов и анимации персонажей на Unreal Engine 4</vt:lpstr>
      <vt:lpstr>Постановка задачи</vt:lpstr>
      <vt:lpstr>Актуальность работы</vt:lpstr>
      <vt:lpstr>Основные понятия</vt:lpstr>
      <vt:lpstr>Разработка карты </vt:lpstr>
      <vt:lpstr>Повышение производительности </vt:lpstr>
      <vt:lpstr>Детализация ландшафта: озеленение</vt:lpstr>
      <vt:lpstr>Детализация ландшафта: водоёмы</vt:lpstr>
      <vt:lpstr>Игровой персонаж: анимации перемещения</vt:lpstr>
      <vt:lpstr>Игровой персонаж: анимации боя</vt:lpstr>
      <vt:lpstr>Искусственный интеллект неигрового персонажа</vt:lpstr>
      <vt:lpstr>Разработанные игровые персонажи в природной сцене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Fuck it all!</dc:title>
  <dc:creator>Elizaveta Kotelnikova</dc:creator>
  <cp:lastModifiedBy>артемий</cp:lastModifiedBy>
  <cp:revision>233</cp:revision>
  <dcterms:created xsi:type="dcterms:W3CDTF">2022-06-19T16:44:14Z</dcterms:created>
  <dcterms:modified xsi:type="dcterms:W3CDTF">2024-06-22T20:51:03Z</dcterms:modified>
</cp:coreProperties>
</file>

<file path=docProps/thumbnail.jpeg>
</file>